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notesMasterIdLst>
    <p:notesMasterId r:id="rId5"/>
  </p:notesMasterIdLst>
  <p:sldIdLst>
    <p:sldId id="265" r:id="rId2"/>
    <p:sldId id="267" r:id="rId3"/>
    <p:sldId id="268" r:id="rId4"/>
  </p:sldIdLst>
  <p:sldSz cx="9144000" cy="6858000" type="screen4x3"/>
  <p:notesSz cx="6797675" cy="9926638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63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F41"/>
    <a:srgbClr val="E97132"/>
    <a:srgbClr val="CE8110"/>
    <a:srgbClr val="D8960B"/>
    <a:srgbClr val="B2BAC2"/>
    <a:srgbClr val="F7931E"/>
    <a:srgbClr val="1A6A66"/>
    <a:srgbClr val="595959"/>
    <a:srgbClr val="6B99C3"/>
    <a:srgbClr val="B2EF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686" autoAdjust="0"/>
    <p:restoredTop sz="97515" autoAdjust="0"/>
  </p:normalViewPr>
  <p:slideViewPr>
    <p:cSldViewPr snapToGrid="0">
      <p:cViewPr varScale="1">
        <p:scale>
          <a:sx n="164" d="100"/>
          <a:sy n="164" d="100"/>
        </p:scale>
        <p:origin x="2620" y="104"/>
      </p:cViewPr>
      <p:guideLst>
        <p:guide orient="horz" pos="663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D06533-54F0-4119-B898-70111791EDD8}" type="datetimeFigureOut">
              <a:rPr lang="ko-KR" altLang="en-US" smtClean="0"/>
              <a:t>2025-08-12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66813" y="1241425"/>
            <a:ext cx="4464050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50531D-0897-4F9F-8699-C61E44E873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99306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CC9C92-0192-EC83-1282-02EBE8A9A6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E404505-8704-35CA-4853-249CDEC4F2E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35F281C-113C-9845-45C2-85A4306077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24DFF12-10F5-C523-3815-CD49BFEBF25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50531D-0897-4F9F-8699-C61E44E87381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00259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F8A968-3404-21D7-A770-DE8EC5FAFC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891ABA7-C9CD-C6E4-A3B8-5E033A6F0C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7FB330E-6761-9A6E-4A0E-A389E7E693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F5370A3-89B9-D1F4-1E12-06DA31551D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50531D-0897-4F9F-8699-C61E44E87381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86980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370C7-DBE3-156B-36A5-AFFF75C568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ACE9662-E44C-4B08-BAE4-B4434F1096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91D1A75-5A68-FCB3-81F9-F94F7C72A4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54C1323-8F89-700B-6386-7540632494B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50531D-0897-4F9F-8699-C61E44E87381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0691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oleObject" Target="../embeddings/oleObject1.bin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31EF8D-1451-2637-9558-EE24ED24D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F4A0933-5A6F-C0D7-0462-A80DEFFB57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5BBD038-D4B7-14AB-A870-A470EECA6B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D409D-16FB-4066-A49F-F28D90105E97}" type="datetimeFigureOut">
              <a:rPr lang="ko-KR" altLang="en-US" smtClean="0"/>
              <a:t>2025-08-12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369F95C-41D9-2D2A-49A0-88DC97960C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DE1629E-8D88-CBAD-888A-8B439B331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E00F8-8FAF-4C59-8E32-CF49C5EC3C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06644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C3E9B3C-E887-8FFA-9A56-9DA13DB97B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D409D-16FB-4066-A49F-F28D90105E97}" type="datetimeFigureOut">
              <a:rPr lang="ko-KR" altLang="en-US" smtClean="0"/>
              <a:t>2025-08-12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978718B-DCC2-4486-C818-1C40250F6A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274175E-7A12-EBD3-2EE9-2189951FA4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E00F8-8FAF-4C59-8E32-CF49C5EC3C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83075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개체 6">
            <a:extLst>
              <a:ext uri="{FF2B5EF4-FFF2-40B4-BE49-F238E27FC236}">
                <a16:creationId xmlns:a16="http://schemas.microsoft.com/office/drawing/2014/main" id="{88041CEA-B111-A019-36E7-87E0F2CC8034}"/>
              </a:ext>
            </a:extLst>
          </p:cNvPr>
          <p:cNvGraphicFramePr>
            <a:graphicFrameLocks noChangeAspect="1"/>
          </p:cNvGraphicFramePr>
          <p:nvPr userDrawn="1">
            <p:extLst>
              <p:ext uri="{D42A27DB-BD31-4B8C-83A1-F6EECF244321}">
                <p14:modId xmlns:p14="http://schemas.microsoft.com/office/powerpoint/2010/main" val="2366938311"/>
              </p:ext>
            </p:extLst>
          </p:nvPr>
        </p:nvGraphicFramePr>
        <p:xfrm>
          <a:off x="-1" y="0"/>
          <a:ext cx="9186841" cy="24833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34428669" imgH="9305886" progId="">
                  <p:embed/>
                </p:oleObj>
              </mc:Choice>
              <mc:Fallback>
                <p:oleObj r:id="rId2" imgW="34428669" imgH="9305886" progId="">
                  <p:embed/>
                  <p:pic>
                    <p:nvPicPr>
                      <p:cNvPr id="7" name="개체 6">
                        <a:extLst>
                          <a:ext uri="{FF2B5EF4-FFF2-40B4-BE49-F238E27FC236}">
                            <a16:creationId xmlns:a16="http://schemas.microsoft.com/office/drawing/2014/main" id="{63261414-AEDB-2322-6A8B-2FAEFE6B8B1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-1" y="0"/>
                        <a:ext cx="9186841" cy="24833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그림 7" descr="그래픽, 로고, 그래픽 디자인, 폰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73558609-64C0-5F1B-ECAA-DB5D8381487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2490" y="279667"/>
            <a:ext cx="3589282" cy="1396557"/>
          </a:xfrm>
          <a:prstGeom prst="rect">
            <a:avLst/>
          </a:prstGeom>
        </p:spPr>
      </p:pic>
      <p:pic>
        <p:nvPicPr>
          <p:cNvPr id="9" name="그림 8" descr="텍스트, 폰트, 로고, 그래픽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B640602F-E13C-316E-A83D-A31C7A6E27C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211" y="6372371"/>
            <a:ext cx="2125909" cy="317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7272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6">
            <a:extLst>
              <a:ext uri="{FF2B5EF4-FFF2-40B4-BE49-F238E27FC236}">
                <a16:creationId xmlns:a16="http://schemas.microsoft.com/office/drawing/2014/main" id="{17CFFA04-727B-116D-50F2-E48C299F715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388935" y="6537385"/>
            <a:ext cx="366129" cy="2568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1919" tIns="50960" rIns="101919" bIns="50960">
            <a:spAutoFit/>
          </a:bodyPr>
          <a:lstStyle/>
          <a:p>
            <a:pPr algn="ctr"/>
            <a:fld id="{942B1049-EDF4-614B-A7A7-37FC5B2A5476}" type="slidenum">
              <a:rPr lang="en-US" altLang="ko-KR" sz="1000" smtClean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pPr algn="ctr"/>
              <a:t>‹#›</a:t>
            </a:fld>
            <a:endParaRPr lang="en-US" altLang="ko-KR" sz="1000" dirty="0">
              <a:solidFill>
                <a:schemeClr val="tx1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15" name="Text Box 194">
            <a:extLst>
              <a:ext uri="{FF2B5EF4-FFF2-40B4-BE49-F238E27FC236}">
                <a16:creationId xmlns:a16="http://schemas.microsoft.com/office/drawing/2014/main" id="{26863BDA-F861-AB3A-10E5-B5DA65C3DB8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98115" y="6585865"/>
            <a:ext cx="2780215" cy="153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>
            <a:spAutoFit/>
          </a:bodyPr>
          <a:lstStyle/>
          <a:p>
            <a:pPr defTabSz="1241425" eaLnBrk="0" fontAlgn="ctr" latinLnBrk="0" hangingPunct="0">
              <a:lnSpc>
                <a:spcPct val="125000"/>
              </a:lnSpc>
              <a:buFont typeface="Symbol" pitchFamily="18" charset="2"/>
              <a:buNone/>
              <a:defRPr/>
            </a:pP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Copyright </a:t>
            </a:r>
            <a:r>
              <a:rPr lang="en-US" altLang="ko-KR" sz="800">
                <a:solidFill>
                  <a:schemeClr val="tx1">
                    <a:lumMod val="50000"/>
                    <a:lumOff val="50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ⓒ 2025 </a:t>
            </a:r>
            <a:r>
              <a:rPr lang="en-US" altLang="ko-KR" sz="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Smartcube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CO.,LTD., All rights reserved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D911E0E-56B0-7D62-FBD7-F09B25012CA8}"/>
              </a:ext>
            </a:extLst>
          </p:cNvPr>
          <p:cNvSpPr>
            <a:spLocks noChangeArrowheads="1"/>
          </p:cNvSpPr>
          <p:nvPr userDrawn="1"/>
        </p:nvSpPr>
        <p:spPr bwMode="auto">
          <a:xfrm rot="5400000" flipH="1">
            <a:off x="4549139" y="1870579"/>
            <a:ext cx="45719" cy="9144000"/>
          </a:xfrm>
          <a:prstGeom prst="rect">
            <a:avLst/>
          </a:prstGeom>
          <a:pattFill prst="dkVert">
            <a:fgClr>
              <a:srgbClr val="CDCDCD"/>
            </a:fgClr>
            <a:bgClr>
              <a:srgbClr val="FFFFFF"/>
            </a:bgClr>
          </a:patt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ko-KR" altLang="en-US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pic>
        <p:nvPicPr>
          <p:cNvPr id="2" name="그림 1" descr="화이트, 스케치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B5BB8DD-D0F0-34B3-9663-BE9841DC73C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 r="93837" b="13149"/>
          <a:stretch>
            <a:fillRect/>
          </a:stretch>
        </p:blipFill>
        <p:spPr>
          <a:xfrm>
            <a:off x="-1" y="506459"/>
            <a:ext cx="1628502" cy="5884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5100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 descr="텍스트, 폰트, 로고, 그래픽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75B620BD-8DB6-F43E-BFC7-CFEDB3A754F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0118" y="6531429"/>
            <a:ext cx="1759046" cy="262760"/>
          </a:xfrm>
          <a:prstGeom prst="rect">
            <a:avLst/>
          </a:prstGeom>
        </p:spPr>
      </p:pic>
      <p:sp>
        <p:nvSpPr>
          <p:cNvPr id="14" name="Rectangle 16">
            <a:extLst>
              <a:ext uri="{FF2B5EF4-FFF2-40B4-BE49-F238E27FC236}">
                <a16:creationId xmlns:a16="http://schemas.microsoft.com/office/drawing/2014/main" id="{17CFFA04-727B-116D-50F2-E48C299F715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388935" y="6537385"/>
            <a:ext cx="366129" cy="2568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1919" tIns="50960" rIns="101919" bIns="50960">
            <a:spAutoFit/>
          </a:bodyPr>
          <a:lstStyle/>
          <a:p>
            <a:pPr algn="ctr"/>
            <a:fld id="{942B1049-EDF4-614B-A7A7-37FC5B2A5476}" type="slidenum">
              <a:rPr lang="en-US" altLang="ko-KR" sz="1000" smtClean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pPr algn="ctr"/>
              <a:t>‹#›</a:t>
            </a:fld>
            <a:endParaRPr lang="en-US" altLang="ko-KR" sz="1000" dirty="0">
              <a:solidFill>
                <a:schemeClr val="tx1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15" name="Text Box 194">
            <a:extLst>
              <a:ext uri="{FF2B5EF4-FFF2-40B4-BE49-F238E27FC236}">
                <a16:creationId xmlns:a16="http://schemas.microsoft.com/office/drawing/2014/main" id="{26863BDA-F861-AB3A-10E5-B5DA65C3DB8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98115" y="6585865"/>
            <a:ext cx="2780215" cy="153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>
            <a:spAutoFit/>
          </a:bodyPr>
          <a:lstStyle/>
          <a:p>
            <a:pPr defTabSz="1241425" eaLnBrk="0" fontAlgn="ctr" latinLnBrk="0" hangingPunct="0">
              <a:lnSpc>
                <a:spcPct val="125000"/>
              </a:lnSpc>
              <a:buFont typeface="Symbol" pitchFamily="18" charset="2"/>
              <a:buNone/>
              <a:defRPr/>
            </a:pP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Copyright ⓒ 2025 </a:t>
            </a:r>
            <a:r>
              <a:rPr lang="en-US" altLang="ko-KR" sz="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Smartcube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CO.,LTD., All rights reserved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D911E0E-56B0-7D62-FBD7-F09B25012CA8}"/>
              </a:ext>
            </a:extLst>
          </p:cNvPr>
          <p:cNvSpPr>
            <a:spLocks noChangeArrowheads="1"/>
          </p:cNvSpPr>
          <p:nvPr userDrawn="1"/>
        </p:nvSpPr>
        <p:spPr bwMode="auto">
          <a:xfrm rot="5400000" flipH="1">
            <a:off x="4549139" y="1870579"/>
            <a:ext cx="45719" cy="9144000"/>
          </a:xfrm>
          <a:prstGeom prst="rect">
            <a:avLst/>
          </a:prstGeom>
          <a:pattFill prst="dkVert">
            <a:fgClr>
              <a:srgbClr val="CDCDCD"/>
            </a:fgClr>
            <a:bgClr>
              <a:srgbClr val="FFFFFF"/>
            </a:bgClr>
          </a:patt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ko-KR" altLang="en-US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129253F-CD86-5C23-E07D-DB4BF39981F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811"/>
            <a:ext cx="1645920" cy="473484"/>
          </a:xfrm>
          <a:prstGeom prst="rect">
            <a:avLst/>
          </a:prstGeom>
        </p:spPr>
      </p:pic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514CE92-BC28-1F5B-9F6E-DE7822FAA53E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261634299"/>
              </p:ext>
            </p:extLst>
          </p:nvPr>
        </p:nvGraphicFramePr>
        <p:xfrm>
          <a:off x="-2" y="505915"/>
          <a:ext cx="1645918" cy="59050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5918">
                  <a:extLst>
                    <a:ext uri="{9D8B030D-6E8A-4147-A177-3AD203B41FA5}">
                      <a16:colId xmlns:a16="http://schemas.microsoft.com/office/drawing/2014/main" val="1612617069"/>
                    </a:ext>
                  </a:extLst>
                </a:gridCol>
              </a:tblGrid>
              <a:tr h="5905095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1A6A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66158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468299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49FD8127-CFF6-D36A-93C4-7CB4B38F3682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069477249"/>
              </p:ext>
            </p:extLst>
          </p:nvPr>
        </p:nvGraphicFramePr>
        <p:xfrm>
          <a:off x="0" y="0"/>
          <a:ext cx="9144000" cy="6238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1612617069"/>
                    </a:ext>
                  </a:extLst>
                </a:gridCol>
              </a:tblGrid>
              <a:tr h="6238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6615881"/>
                  </a:ext>
                </a:extLst>
              </a:tr>
            </a:tbl>
          </a:graphicData>
        </a:graphic>
      </p:graphicFrame>
      <p:pic>
        <p:nvPicPr>
          <p:cNvPr id="11" name="그림 10" descr="그래픽, 폰트, 그래픽 디자인, 로고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15FD6A37-9C07-E904-3765-6F764239C0A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85" y="33436"/>
            <a:ext cx="1626705" cy="556970"/>
          </a:xfrm>
          <a:prstGeom prst="rect">
            <a:avLst/>
          </a:prstGeom>
        </p:spPr>
      </p:pic>
      <p:pic>
        <p:nvPicPr>
          <p:cNvPr id="13" name="그림 12" descr="텍스트, 폰트, 로고, 그래픽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75B620BD-8DB6-F43E-BFC7-CFEDB3A754F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0118" y="6531429"/>
            <a:ext cx="1759046" cy="262760"/>
          </a:xfrm>
          <a:prstGeom prst="rect">
            <a:avLst/>
          </a:prstGeom>
        </p:spPr>
      </p:pic>
      <p:sp>
        <p:nvSpPr>
          <p:cNvPr id="14" name="Rectangle 16">
            <a:extLst>
              <a:ext uri="{FF2B5EF4-FFF2-40B4-BE49-F238E27FC236}">
                <a16:creationId xmlns:a16="http://schemas.microsoft.com/office/drawing/2014/main" id="{17CFFA04-727B-116D-50F2-E48C299F715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388935" y="6537385"/>
            <a:ext cx="366129" cy="2568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1919" tIns="50960" rIns="101919" bIns="50960">
            <a:spAutoFit/>
          </a:bodyPr>
          <a:lstStyle/>
          <a:p>
            <a:pPr algn="ctr"/>
            <a:fld id="{942B1049-EDF4-614B-A7A7-37FC5B2A5476}" type="slidenum">
              <a:rPr lang="en-US" altLang="ko-KR" sz="1000" smtClean="0">
                <a:solidFill>
                  <a:schemeClr val="tx1"/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pPr algn="ctr"/>
              <a:t>‹#›</a:t>
            </a:fld>
            <a:endParaRPr lang="en-US" altLang="ko-KR" sz="1000" dirty="0">
              <a:solidFill>
                <a:schemeClr val="tx1"/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15" name="Text Box 194">
            <a:extLst>
              <a:ext uri="{FF2B5EF4-FFF2-40B4-BE49-F238E27FC236}">
                <a16:creationId xmlns:a16="http://schemas.microsoft.com/office/drawing/2014/main" id="{26863BDA-F861-AB3A-10E5-B5DA65C3DB8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98115" y="6585865"/>
            <a:ext cx="2780215" cy="153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>
            <a:spAutoFit/>
          </a:bodyPr>
          <a:lstStyle/>
          <a:p>
            <a:pPr defTabSz="1241425" eaLnBrk="0" fontAlgn="ctr" latinLnBrk="0" hangingPunct="0">
              <a:lnSpc>
                <a:spcPct val="125000"/>
              </a:lnSpc>
              <a:buFont typeface="Symbol" pitchFamily="18" charset="2"/>
              <a:buNone/>
              <a:defRPr/>
            </a:pP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Copyright ⓒ 2025 </a:t>
            </a:r>
            <a:r>
              <a:rPr lang="en-US" altLang="ko-KR" sz="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Smartcube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 CO.,LTD., All rights reserved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D911E0E-56B0-7D62-FBD7-F09B25012CA8}"/>
              </a:ext>
            </a:extLst>
          </p:cNvPr>
          <p:cNvSpPr>
            <a:spLocks noChangeArrowheads="1"/>
          </p:cNvSpPr>
          <p:nvPr userDrawn="1"/>
        </p:nvSpPr>
        <p:spPr bwMode="auto">
          <a:xfrm rot="5400000" flipH="1">
            <a:off x="4549139" y="1870579"/>
            <a:ext cx="45719" cy="9144000"/>
          </a:xfrm>
          <a:prstGeom prst="rect">
            <a:avLst/>
          </a:prstGeom>
          <a:pattFill prst="dkVert">
            <a:fgClr>
              <a:srgbClr val="CDCDCD"/>
            </a:fgClr>
            <a:bgClr>
              <a:srgbClr val="FFFFFF"/>
            </a:bgClr>
          </a:patt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ko-KR" altLang="en-US" dirty="0"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CAD8D62-7FB1-9655-7E73-1819B44C8E81}"/>
              </a:ext>
            </a:extLst>
          </p:cNvPr>
          <p:cNvSpPr/>
          <p:nvPr userDrawn="1"/>
        </p:nvSpPr>
        <p:spPr>
          <a:xfrm>
            <a:off x="-3" y="590406"/>
            <a:ext cx="1626705" cy="5829313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908543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60870C-BCFB-6642-0746-CC911C13BB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F5C40F7-A858-3E97-BC24-3FD865AABAC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7D8390F6-2414-4631-BB9C-1DE462872A52}" type="datetimeFigureOut">
              <a:rPr lang="ko-KR" altLang="en-US" smtClean="0"/>
              <a:t>2025-08-12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F1DBF19-6EAA-6438-849C-EAD88D6E89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71E2982-2C7A-7F53-606D-9A8605A95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078B346A-AF4F-4DDC-921C-A85C1796F0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85769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1C24FFB-78AF-736E-9C9E-D51703C51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7D8C474-7DD4-5E20-769E-BEE59D3BBA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7D22257-5EB7-E935-BC14-8258FE79FEF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D9D409D-16FB-4066-A49F-F28D90105E97}" type="datetimeFigureOut">
              <a:rPr lang="ko-KR" altLang="en-US" smtClean="0"/>
              <a:t>2025-08-12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47729C0-C40F-F853-E37B-1D80F287EE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D8C286-CBB9-3148-13C3-4C58DF6097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4DE00F8-8FAF-4C59-8E32-CF49C5EC3C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18805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80" r:id="rId2"/>
    <p:sldLayoutId id="2147483684" r:id="rId3"/>
    <p:sldLayoutId id="2147483686" r:id="rId4"/>
    <p:sldLayoutId id="2147483687" r:id="rId5"/>
    <p:sldLayoutId id="2147483685" r:id="rId6"/>
    <p:sldLayoutId id="2147483672" r:id="rId7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microsoft.com/office/2007/relationships/hdphoto" Target="../media/hdphoto1.wdp"/><Relationship Id="rId10" Type="http://schemas.openxmlformats.org/officeDocument/2006/relationships/image" Target="../media/image14.png"/><Relationship Id="rId4" Type="http://schemas.openxmlformats.org/officeDocument/2006/relationships/image" Target="../media/image9.png"/><Relationship Id="rId9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5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microsoft.com/office/2007/relationships/hdphoto" Target="../media/hdphoto1.wdp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9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0.png"/><Relationship Id="rId10" Type="http://schemas.openxmlformats.org/officeDocument/2006/relationships/image" Target="../media/image19.png"/><Relationship Id="rId4" Type="http://schemas.microsoft.com/office/2007/relationships/hdphoto" Target="../media/hdphoto1.wdp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CA8A30-E83C-E758-A4B8-8845DAD13B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그림 36">
            <a:extLst>
              <a:ext uri="{FF2B5EF4-FFF2-40B4-BE49-F238E27FC236}">
                <a16:creationId xmlns:a16="http://schemas.microsoft.com/office/drawing/2014/main" id="{50CE6EE1-5FF0-EDFF-C766-BA2873BE48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080" y="1418140"/>
            <a:ext cx="1307106" cy="2186154"/>
          </a:xfrm>
          <a:prstGeom prst="rect">
            <a:avLst/>
          </a:prstGeom>
        </p:spPr>
      </p:pic>
      <p:pic>
        <p:nvPicPr>
          <p:cNvPr id="3" name="그림 2" descr="안개, 스크린샷, 예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6ED5F00B-2E94-B84A-0C22-2B759AD6C5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  <a14:imgEffect>
                      <a14:brightnessContrast bright="-1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-1" b="85419"/>
          <a:stretch>
            <a:fillRect/>
          </a:stretch>
        </p:blipFill>
        <p:spPr>
          <a:xfrm>
            <a:off x="0" y="-1"/>
            <a:ext cx="9144000" cy="594566"/>
          </a:xfrm>
          <a:prstGeom prst="rect">
            <a:avLst/>
          </a:prstGeom>
        </p:spPr>
      </p:pic>
      <p:sp>
        <p:nvSpPr>
          <p:cNvPr id="29" name="이등변 삼각형 28">
            <a:extLst>
              <a:ext uri="{FF2B5EF4-FFF2-40B4-BE49-F238E27FC236}">
                <a16:creationId xmlns:a16="http://schemas.microsoft.com/office/drawing/2014/main" id="{1261D8F6-A85B-5DC3-17EA-EBDAFF6B434B}"/>
              </a:ext>
            </a:extLst>
          </p:cNvPr>
          <p:cNvSpPr/>
          <p:nvPr/>
        </p:nvSpPr>
        <p:spPr>
          <a:xfrm rot="5400000">
            <a:off x="1688062" y="2385883"/>
            <a:ext cx="1124451" cy="267665"/>
          </a:xfrm>
          <a:prstGeom prst="triangle">
            <a:avLst/>
          </a:prstGeom>
          <a:gradFill flip="none" rotWithShape="1">
            <a:gsLst>
              <a:gs pos="0">
                <a:schemeClr val="tx2">
                  <a:lumMod val="75000"/>
                  <a:lumOff val="25000"/>
                  <a:tint val="66000"/>
                  <a:satMod val="160000"/>
                </a:schemeClr>
              </a:gs>
              <a:gs pos="50000">
                <a:schemeClr val="tx2">
                  <a:lumMod val="75000"/>
                  <a:lumOff val="25000"/>
                  <a:tint val="44500"/>
                  <a:satMod val="160000"/>
                </a:schemeClr>
              </a:gs>
              <a:gs pos="100000">
                <a:schemeClr val="tx2">
                  <a:lumMod val="75000"/>
                  <a:lumOff val="25000"/>
                  <a:tint val="23500"/>
                  <a:satMod val="16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D8D78431-3F92-4BE1-E6EA-3175FDA87E66}"/>
              </a:ext>
            </a:extLst>
          </p:cNvPr>
          <p:cNvSpPr/>
          <p:nvPr/>
        </p:nvSpPr>
        <p:spPr>
          <a:xfrm>
            <a:off x="2551776" y="1383621"/>
            <a:ext cx="1842584" cy="2269724"/>
          </a:xfrm>
          <a:prstGeom prst="roundRect">
            <a:avLst/>
          </a:prstGeom>
          <a:noFill/>
          <a:ln w="28575">
            <a:solidFill>
              <a:srgbClr val="007F4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이등변 삼각형 46">
            <a:extLst>
              <a:ext uri="{FF2B5EF4-FFF2-40B4-BE49-F238E27FC236}">
                <a16:creationId xmlns:a16="http://schemas.microsoft.com/office/drawing/2014/main" id="{451A7CD3-0580-3E11-77A1-AE57FAA98E0B}"/>
              </a:ext>
            </a:extLst>
          </p:cNvPr>
          <p:cNvSpPr/>
          <p:nvPr/>
        </p:nvSpPr>
        <p:spPr>
          <a:xfrm rot="5400000">
            <a:off x="3997919" y="2385883"/>
            <a:ext cx="1124451" cy="267665"/>
          </a:xfrm>
          <a:prstGeom prst="triangle">
            <a:avLst/>
          </a:prstGeom>
          <a:gradFill flip="none" rotWithShape="1">
            <a:gsLst>
              <a:gs pos="0">
                <a:schemeClr val="tx2">
                  <a:lumMod val="75000"/>
                  <a:lumOff val="25000"/>
                  <a:tint val="66000"/>
                  <a:satMod val="160000"/>
                </a:schemeClr>
              </a:gs>
              <a:gs pos="50000">
                <a:schemeClr val="tx2">
                  <a:lumMod val="75000"/>
                  <a:lumOff val="25000"/>
                  <a:tint val="44500"/>
                  <a:satMod val="160000"/>
                </a:schemeClr>
              </a:gs>
              <a:gs pos="100000">
                <a:schemeClr val="tx2">
                  <a:lumMod val="75000"/>
                  <a:lumOff val="25000"/>
                  <a:tint val="23500"/>
                  <a:satMod val="16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타원 85">
            <a:extLst>
              <a:ext uri="{FF2B5EF4-FFF2-40B4-BE49-F238E27FC236}">
                <a16:creationId xmlns:a16="http://schemas.microsoft.com/office/drawing/2014/main" id="{8E45CE23-FA61-0D86-3F45-EF1F3D582195}"/>
              </a:ext>
            </a:extLst>
          </p:cNvPr>
          <p:cNvSpPr/>
          <p:nvPr/>
        </p:nvSpPr>
        <p:spPr>
          <a:xfrm>
            <a:off x="2361059" y="1253788"/>
            <a:ext cx="463043" cy="463043"/>
          </a:xfrm>
          <a:prstGeom prst="ellipse">
            <a:avLst/>
          </a:prstGeom>
          <a:solidFill>
            <a:srgbClr val="007F4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</a:t>
            </a:r>
            <a:endParaRPr lang="ko-KR" altLang="en-US" sz="2400" b="1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AB70773F-31A3-7683-1005-F132748221EB}"/>
              </a:ext>
            </a:extLst>
          </p:cNvPr>
          <p:cNvSpPr txBox="1"/>
          <p:nvPr/>
        </p:nvSpPr>
        <p:spPr>
          <a:xfrm>
            <a:off x="739116" y="3667903"/>
            <a:ext cx="8483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b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구입 선택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521E562E-2301-7CBC-5779-2EB89DB339FB}"/>
              </a:ext>
            </a:extLst>
          </p:cNvPr>
          <p:cNvSpPr txBox="1"/>
          <p:nvPr/>
        </p:nvSpPr>
        <p:spPr>
          <a:xfrm>
            <a:off x="2597669" y="3667903"/>
            <a:ext cx="17508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b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구입 희망 제품 함 선택</a:t>
            </a:r>
            <a:endParaRPr lang="en-US" altLang="ko-KR" sz="140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2A96AA78-F9E4-8720-020B-310AFA826440}"/>
              </a:ext>
            </a:extLst>
          </p:cNvPr>
          <p:cNvSpPr/>
          <p:nvPr/>
        </p:nvSpPr>
        <p:spPr>
          <a:xfrm>
            <a:off x="241978" y="1383621"/>
            <a:ext cx="1842584" cy="2269724"/>
          </a:xfrm>
          <a:prstGeom prst="roundRect">
            <a:avLst/>
          </a:prstGeom>
          <a:noFill/>
          <a:ln w="28575">
            <a:solidFill>
              <a:srgbClr val="007F4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98F85519-8D4E-53BC-50AB-E12323D6C08F}"/>
              </a:ext>
            </a:extLst>
          </p:cNvPr>
          <p:cNvSpPr/>
          <p:nvPr/>
        </p:nvSpPr>
        <p:spPr>
          <a:xfrm>
            <a:off x="7153605" y="1383621"/>
            <a:ext cx="1842584" cy="2269724"/>
          </a:xfrm>
          <a:prstGeom prst="roundRect">
            <a:avLst/>
          </a:prstGeom>
          <a:noFill/>
          <a:ln w="28575">
            <a:solidFill>
              <a:srgbClr val="007F4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3AFE95C-F4E4-EAF5-DC8D-A3342852D583}"/>
              </a:ext>
            </a:extLst>
          </p:cNvPr>
          <p:cNvSpPr txBox="1"/>
          <p:nvPr/>
        </p:nvSpPr>
        <p:spPr>
          <a:xfrm>
            <a:off x="7218738" y="3667903"/>
            <a:ext cx="17123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b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제품 수령</a:t>
            </a:r>
            <a:br>
              <a:rPr lang="en-US" altLang="ko-KR" sz="1400" b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lang="en-US" altLang="ko-KR" sz="10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(*30</a:t>
            </a:r>
            <a:r>
              <a:rPr lang="ko-KR" altLang="en-US" sz="10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초 후 메인화면으로 복귀</a:t>
            </a:r>
            <a:r>
              <a:rPr lang="en-US" altLang="ko-KR" sz="10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</a:t>
            </a:r>
            <a:endParaRPr lang="ko-KR" altLang="en-US" sz="100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BD435C07-3BD4-B650-D452-70AAA3DD87B6}"/>
              </a:ext>
            </a:extLst>
          </p:cNvPr>
          <p:cNvSpPr/>
          <p:nvPr/>
        </p:nvSpPr>
        <p:spPr>
          <a:xfrm>
            <a:off x="47973" y="1253788"/>
            <a:ext cx="463043" cy="463043"/>
          </a:xfrm>
          <a:prstGeom prst="ellipse">
            <a:avLst/>
          </a:prstGeom>
          <a:solidFill>
            <a:srgbClr val="007F4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</a:t>
            </a:r>
            <a:endParaRPr lang="ko-KR" altLang="en-US" sz="2400" b="1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13CE37A8-94D6-D6DF-3A8E-88696022E1A9}"/>
              </a:ext>
            </a:extLst>
          </p:cNvPr>
          <p:cNvSpPr/>
          <p:nvPr/>
        </p:nvSpPr>
        <p:spPr>
          <a:xfrm>
            <a:off x="6980292" y="1345761"/>
            <a:ext cx="463043" cy="463043"/>
          </a:xfrm>
          <a:prstGeom prst="ellipse">
            <a:avLst/>
          </a:prstGeom>
          <a:solidFill>
            <a:srgbClr val="007F4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4</a:t>
            </a:r>
            <a:endParaRPr lang="ko-KR" altLang="en-US" sz="2400" b="1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7923B774-99E8-3F06-BE0C-EA38C0F356D4}"/>
              </a:ext>
            </a:extLst>
          </p:cNvPr>
          <p:cNvSpPr/>
          <p:nvPr/>
        </p:nvSpPr>
        <p:spPr>
          <a:xfrm>
            <a:off x="678195" y="2547186"/>
            <a:ext cx="998888" cy="314927"/>
          </a:xfrm>
          <a:prstGeom prst="roundRect">
            <a:avLst>
              <a:gd name="adj" fmla="val 11222"/>
            </a:avLst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3A36C326-EE29-22AF-44B3-9F1F35E13F0E}"/>
              </a:ext>
            </a:extLst>
          </p:cNvPr>
          <p:cNvSpPr/>
          <p:nvPr/>
        </p:nvSpPr>
        <p:spPr>
          <a:xfrm>
            <a:off x="4861573" y="1383621"/>
            <a:ext cx="1842584" cy="2269724"/>
          </a:xfrm>
          <a:prstGeom prst="roundRect">
            <a:avLst/>
          </a:prstGeom>
          <a:noFill/>
          <a:ln w="28575">
            <a:solidFill>
              <a:srgbClr val="007F4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C954D752-D6E0-5600-6A06-C6CA9E8D0E92}"/>
              </a:ext>
            </a:extLst>
          </p:cNvPr>
          <p:cNvSpPr/>
          <p:nvPr/>
        </p:nvSpPr>
        <p:spPr>
          <a:xfrm>
            <a:off x="4682270" y="1253790"/>
            <a:ext cx="463043" cy="463043"/>
          </a:xfrm>
          <a:prstGeom prst="ellipse">
            <a:avLst/>
          </a:prstGeom>
          <a:solidFill>
            <a:srgbClr val="007F4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3</a:t>
            </a:r>
            <a:endParaRPr lang="ko-KR" altLang="en-US" sz="2400" b="1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491B316-E9D1-9470-0DB3-8E6E6A07551A}"/>
              </a:ext>
            </a:extLst>
          </p:cNvPr>
          <p:cNvSpPr txBox="1"/>
          <p:nvPr/>
        </p:nvSpPr>
        <p:spPr>
          <a:xfrm>
            <a:off x="5514203" y="3667903"/>
            <a:ext cx="5373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b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결 제</a:t>
            </a:r>
            <a:br>
              <a:rPr lang="en-US" altLang="ko-KR" sz="14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endParaRPr lang="en-US" altLang="ko-KR" sz="140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6" name="이등변 삼각형 35">
            <a:extLst>
              <a:ext uri="{FF2B5EF4-FFF2-40B4-BE49-F238E27FC236}">
                <a16:creationId xmlns:a16="http://schemas.microsoft.com/office/drawing/2014/main" id="{E6F68B66-245C-0479-C40C-2F9B918B12CD}"/>
              </a:ext>
            </a:extLst>
          </p:cNvPr>
          <p:cNvSpPr/>
          <p:nvPr/>
        </p:nvSpPr>
        <p:spPr>
          <a:xfrm rot="5400000">
            <a:off x="6307803" y="2385883"/>
            <a:ext cx="1124451" cy="267665"/>
          </a:xfrm>
          <a:prstGeom prst="triangle">
            <a:avLst/>
          </a:prstGeom>
          <a:gradFill flip="none" rotWithShape="1">
            <a:gsLst>
              <a:gs pos="0">
                <a:schemeClr val="tx2">
                  <a:lumMod val="75000"/>
                  <a:lumOff val="25000"/>
                  <a:tint val="66000"/>
                  <a:satMod val="160000"/>
                </a:schemeClr>
              </a:gs>
              <a:gs pos="50000">
                <a:schemeClr val="tx2">
                  <a:lumMod val="75000"/>
                  <a:lumOff val="25000"/>
                  <a:tint val="44500"/>
                  <a:satMod val="160000"/>
                </a:schemeClr>
              </a:gs>
              <a:gs pos="100000">
                <a:schemeClr val="tx2">
                  <a:lumMod val="75000"/>
                  <a:lumOff val="25000"/>
                  <a:tint val="23500"/>
                  <a:satMod val="16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Shape 64">
            <a:extLst>
              <a:ext uri="{FF2B5EF4-FFF2-40B4-BE49-F238E27FC236}">
                <a16:creationId xmlns:a16="http://schemas.microsoft.com/office/drawing/2014/main" id="{DC17216E-CB4E-9679-300B-A6C54521409F}"/>
              </a:ext>
            </a:extLst>
          </p:cNvPr>
          <p:cNvSpPr/>
          <p:nvPr/>
        </p:nvSpPr>
        <p:spPr>
          <a:xfrm>
            <a:off x="196820" y="-311637"/>
            <a:ext cx="4882676" cy="1202856"/>
          </a:xfrm>
          <a:prstGeom prst="roundRect">
            <a:avLst>
              <a:gd name="adj" fmla="val 0"/>
            </a:avLst>
          </a:prstGeom>
          <a:noFill/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:ma14="http://schemas.microsoft.com/office/mac/drawingml/2011/main" xmlns="" xmlns:lc="http://schemas.openxmlformats.org/drawingml/2006/lockedCanvas" val="1"/>
            </a:ext>
          </a:extLst>
        </p:spPr>
        <p:txBody>
          <a:bodyPr lIns="33677" tIns="33677" rIns="33677" bIns="33677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800" b="1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무인 판매함 </a:t>
            </a:r>
            <a:r>
              <a:rPr lang="ko-KR" altLang="en-US" sz="2800" b="1">
                <a:solidFill>
                  <a:srgbClr val="FFC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키오스크 사용설명서</a:t>
            </a:r>
            <a:endParaRPr lang="ko-KR" altLang="en-US" sz="2800" b="1" dirty="0">
              <a:solidFill>
                <a:srgbClr val="FFC000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5B56369-248C-12EB-D88D-01CC5DE9762D}"/>
              </a:ext>
            </a:extLst>
          </p:cNvPr>
          <p:cNvSpPr txBox="1"/>
          <p:nvPr/>
        </p:nvSpPr>
        <p:spPr>
          <a:xfrm>
            <a:off x="147615" y="609123"/>
            <a:ext cx="889987" cy="52322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ko-KR" altLang="en-US" sz="2800" b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고 객</a:t>
            </a:r>
            <a:endParaRPr lang="ko-KR" altLang="en-US"/>
          </a:p>
        </p:txBody>
      </p:sp>
      <p:pic>
        <p:nvPicPr>
          <p:cNvPr id="12" name="그림 11" descr="그래픽, 폰트, 로고, 그래픽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0729FC3-C7E3-E893-1816-01705E299B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7684" y="22041"/>
            <a:ext cx="1567906" cy="535500"/>
          </a:xfrm>
          <a:prstGeom prst="rect">
            <a:avLst/>
          </a:prstGeom>
        </p:spPr>
      </p:pic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D3CB0B5E-5D83-A5AD-D578-A359F4672017}"/>
              </a:ext>
            </a:extLst>
          </p:cNvPr>
          <p:cNvSpPr/>
          <p:nvPr/>
        </p:nvSpPr>
        <p:spPr>
          <a:xfrm>
            <a:off x="241978" y="4246667"/>
            <a:ext cx="1842584" cy="2269724"/>
          </a:xfrm>
          <a:prstGeom prst="roundRect">
            <a:avLst/>
          </a:prstGeom>
          <a:noFill/>
          <a:ln w="28575">
            <a:solidFill>
              <a:srgbClr val="007F4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7B660E-F493-2503-ACFC-12C27B472CC5}"/>
              </a:ext>
            </a:extLst>
          </p:cNvPr>
          <p:cNvSpPr txBox="1"/>
          <p:nvPr/>
        </p:nvSpPr>
        <p:spPr>
          <a:xfrm>
            <a:off x="541947" y="6517746"/>
            <a:ext cx="12426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b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제품 현황 확인</a:t>
            </a: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EC75068-2B61-6D26-A866-0B5AFFD2E3A2}"/>
              </a:ext>
            </a:extLst>
          </p:cNvPr>
          <p:cNvCxnSpPr>
            <a:cxnSpLocks/>
            <a:stCxn id="19" idx="0"/>
          </p:cNvCxnSpPr>
          <p:nvPr/>
        </p:nvCxnSpPr>
        <p:spPr>
          <a:xfrm flipV="1">
            <a:off x="1163270" y="3968912"/>
            <a:ext cx="0" cy="277755"/>
          </a:xfrm>
          <a:prstGeom prst="straightConnector1">
            <a:avLst/>
          </a:prstGeom>
          <a:ln>
            <a:solidFill>
              <a:srgbClr val="007F4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연결선: 꺾임 29">
            <a:extLst>
              <a:ext uri="{FF2B5EF4-FFF2-40B4-BE49-F238E27FC236}">
                <a16:creationId xmlns:a16="http://schemas.microsoft.com/office/drawing/2014/main" id="{726AAFB2-6D7F-6DB7-E07D-009E0F292FD5}"/>
              </a:ext>
            </a:extLst>
          </p:cNvPr>
          <p:cNvCxnSpPr>
            <a:cxnSpLocks/>
            <a:stCxn id="19" idx="3"/>
            <a:endCxn id="100" idx="2"/>
          </p:cNvCxnSpPr>
          <p:nvPr/>
        </p:nvCxnSpPr>
        <p:spPr>
          <a:xfrm flipV="1">
            <a:off x="2084562" y="3975680"/>
            <a:ext cx="1388507" cy="1405849"/>
          </a:xfrm>
          <a:prstGeom prst="bentConnector2">
            <a:avLst/>
          </a:prstGeom>
          <a:ln>
            <a:solidFill>
              <a:srgbClr val="007F4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3" name="그림 42">
            <a:extLst>
              <a:ext uri="{FF2B5EF4-FFF2-40B4-BE49-F238E27FC236}">
                <a16:creationId xmlns:a16="http://schemas.microsoft.com/office/drawing/2014/main" id="{1AA6CB1E-458E-B536-84F9-F093B8CCF1F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29143" y="1421597"/>
            <a:ext cx="1305039" cy="2182697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4D909BDC-1990-A5F0-E366-45F6E854BAE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61190" y="1425392"/>
            <a:ext cx="1302770" cy="2178902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FC8DF9E4-4AAE-0DD8-683A-96A0D04E160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53309" y="1425392"/>
            <a:ext cx="1302770" cy="217890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E3C65D3-3B83-C159-BB42-3522B3DC384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1885" y="4292078"/>
            <a:ext cx="1302770" cy="2178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2989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A262D4-76A4-1A65-175C-EC550FC974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6BECE96-E6FF-7598-70A7-06B3409BDE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8735" y="2013730"/>
            <a:ext cx="1708358" cy="2857254"/>
          </a:xfrm>
          <a:prstGeom prst="rect">
            <a:avLst/>
          </a:prstGeom>
        </p:spPr>
      </p:pic>
      <p:pic>
        <p:nvPicPr>
          <p:cNvPr id="3" name="그림 2" descr="안개, 스크린샷, 예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2BDC517-061E-6174-C425-556317AD34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  <a14:imgEffect>
                      <a14:brightnessContrast bright="-1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-1" b="85419"/>
          <a:stretch>
            <a:fillRect/>
          </a:stretch>
        </p:blipFill>
        <p:spPr>
          <a:xfrm>
            <a:off x="0" y="-1"/>
            <a:ext cx="9144000" cy="594566"/>
          </a:xfrm>
          <a:prstGeom prst="rect">
            <a:avLst/>
          </a:prstGeom>
        </p:spPr>
      </p:pic>
      <p:sp>
        <p:nvSpPr>
          <p:cNvPr id="10" name="Shape 64">
            <a:extLst>
              <a:ext uri="{FF2B5EF4-FFF2-40B4-BE49-F238E27FC236}">
                <a16:creationId xmlns:a16="http://schemas.microsoft.com/office/drawing/2014/main" id="{62A9CEDC-2E6F-B843-45E1-D4E64ECE6539}"/>
              </a:ext>
            </a:extLst>
          </p:cNvPr>
          <p:cNvSpPr/>
          <p:nvPr/>
        </p:nvSpPr>
        <p:spPr>
          <a:xfrm>
            <a:off x="196820" y="-311637"/>
            <a:ext cx="4882676" cy="1202856"/>
          </a:xfrm>
          <a:prstGeom prst="roundRect">
            <a:avLst>
              <a:gd name="adj" fmla="val 0"/>
            </a:avLst>
          </a:prstGeom>
          <a:noFill/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:ma14="http://schemas.microsoft.com/office/mac/drawingml/2011/main" xmlns="" xmlns:lc="http://schemas.openxmlformats.org/drawingml/2006/lockedCanvas" val="1"/>
            </a:ext>
          </a:extLst>
        </p:spPr>
        <p:txBody>
          <a:bodyPr lIns="33677" tIns="33677" rIns="33677" bIns="33677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800" b="1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무인 판매함 </a:t>
            </a:r>
            <a:r>
              <a:rPr lang="ko-KR" altLang="en-US" sz="2800" b="1">
                <a:solidFill>
                  <a:srgbClr val="FFC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키오스크 사용설명서</a:t>
            </a:r>
            <a:endParaRPr lang="ko-KR" altLang="en-US" sz="2800" b="1" dirty="0">
              <a:solidFill>
                <a:srgbClr val="FFC000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pic>
        <p:nvPicPr>
          <p:cNvPr id="6" name="그림 5" descr="그래픽, 폰트, 로고, 그래픽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46A26AEC-7DC4-CC15-2050-021351F7F2F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7684" y="22041"/>
            <a:ext cx="1567906" cy="535500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DD2DBA62-1101-3601-11AA-61D802DEC91D}"/>
              </a:ext>
            </a:extLst>
          </p:cNvPr>
          <p:cNvSpPr txBox="1"/>
          <p:nvPr/>
        </p:nvSpPr>
        <p:spPr>
          <a:xfrm>
            <a:off x="147615" y="609123"/>
            <a:ext cx="1284326" cy="52322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ko-KR" altLang="en-US" sz="2800" b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관 리 자</a:t>
            </a:r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A02D71B2-6D6E-09D7-5FD5-0444DCC96AFB}"/>
              </a:ext>
            </a:extLst>
          </p:cNvPr>
          <p:cNvGrpSpPr/>
          <p:nvPr/>
        </p:nvGrpSpPr>
        <p:grpSpPr>
          <a:xfrm>
            <a:off x="86626" y="1798647"/>
            <a:ext cx="9040089" cy="4074540"/>
            <a:chOff x="47973" y="2450220"/>
            <a:chExt cx="6916790" cy="3117528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F54DB593-6487-7715-8361-FA479A4F05F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833568" y="2614785"/>
              <a:ext cx="1307106" cy="2186153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C4D7E328-9334-32C0-BA4E-4E36D14C84D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02891" y="2617761"/>
              <a:ext cx="1307106" cy="2186154"/>
            </a:xfrm>
            <a:prstGeom prst="rect">
              <a:avLst/>
            </a:prstGeom>
          </p:spPr>
        </p:pic>
        <p:sp>
          <p:nvSpPr>
            <p:cNvPr id="7" name="이등변 삼각형 6">
              <a:extLst>
                <a:ext uri="{FF2B5EF4-FFF2-40B4-BE49-F238E27FC236}">
                  <a16:creationId xmlns:a16="http://schemas.microsoft.com/office/drawing/2014/main" id="{1DE69CF3-6B3E-5FD7-3D38-E193F9DE26A5}"/>
                </a:ext>
              </a:extLst>
            </p:cNvPr>
            <p:cNvSpPr/>
            <p:nvPr/>
          </p:nvSpPr>
          <p:spPr>
            <a:xfrm rot="5400000">
              <a:off x="1688062" y="3582315"/>
              <a:ext cx="1124451" cy="267665"/>
            </a:xfrm>
            <a:prstGeom prst="triangle">
              <a:avLst/>
            </a:prstGeom>
            <a:gradFill flip="none" rotWithShape="1">
              <a:gsLst>
                <a:gs pos="0">
                  <a:schemeClr val="tx2">
                    <a:lumMod val="75000"/>
                    <a:lumOff val="25000"/>
                    <a:tint val="66000"/>
                    <a:satMod val="160000"/>
                  </a:schemeClr>
                </a:gs>
                <a:gs pos="50000">
                  <a:schemeClr val="tx2">
                    <a:lumMod val="75000"/>
                    <a:lumOff val="25000"/>
                    <a:tint val="44500"/>
                    <a:satMod val="160000"/>
                  </a:schemeClr>
                </a:gs>
                <a:gs pos="100000">
                  <a:schemeClr val="tx2">
                    <a:lumMod val="75000"/>
                    <a:lumOff val="25000"/>
                    <a:tint val="23500"/>
                    <a:satMod val="16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DFA46CA1-4C46-59B2-1249-63F097558E3C}"/>
                </a:ext>
              </a:extLst>
            </p:cNvPr>
            <p:cNvSpPr/>
            <p:nvPr/>
          </p:nvSpPr>
          <p:spPr>
            <a:xfrm>
              <a:off x="2551776" y="2580053"/>
              <a:ext cx="1842584" cy="2269724"/>
            </a:xfrm>
            <a:prstGeom prst="roundRect">
              <a:avLst/>
            </a:prstGeom>
            <a:noFill/>
            <a:ln w="28575">
              <a:solidFill>
                <a:srgbClr val="007F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이등변 삼각형 17">
              <a:extLst>
                <a:ext uri="{FF2B5EF4-FFF2-40B4-BE49-F238E27FC236}">
                  <a16:creationId xmlns:a16="http://schemas.microsoft.com/office/drawing/2014/main" id="{B2FDE6B3-6594-A70D-BDCD-B87C02FDB15D}"/>
                </a:ext>
              </a:extLst>
            </p:cNvPr>
            <p:cNvSpPr/>
            <p:nvPr/>
          </p:nvSpPr>
          <p:spPr>
            <a:xfrm rot="5400000">
              <a:off x="3997919" y="3582315"/>
              <a:ext cx="1124451" cy="267665"/>
            </a:xfrm>
            <a:prstGeom prst="triangle">
              <a:avLst/>
            </a:prstGeom>
            <a:gradFill flip="none" rotWithShape="1">
              <a:gsLst>
                <a:gs pos="0">
                  <a:schemeClr val="tx2">
                    <a:lumMod val="75000"/>
                    <a:lumOff val="25000"/>
                    <a:tint val="66000"/>
                    <a:satMod val="160000"/>
                  </a:schemeClr>
                </a:gs>
                <a:gs pos="50000">
                  <a:schemeClr val="tx2">
                    <a:lumMod val="75000"/>
                    <a:lumOff val="25000"/>
                    <a:tint val="44500"/>
                    <a:satMod val="160000"/>
                  </a:schemeClr>
                </a:gs>
                <a:gs pos="100000">
                  <a:schemeClr val="tx2">
                    <a:lumMod val="75000"/>
                    <a:lumOff val="25000"/>
                    <a:tint val="23500"/>
                    <a:satMod val="16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EA0ACC1D-1C4D-87EE-8E11-A6FA9B0163EB}"/>
                </a:ext>
              </a:extLst>
            </p:cNvPr>
            <p:cNvSpPr/>
            <p:nvPr/>
          </p:nvSpPr>
          <p:spPr>
            <a:xfrm>
              <a:off x="2361059" y="2450220"/>
              <a:ext cx="463043" cy="463043"/>
            </a:xfrm>
            <a:prstGeom prst="ellipse">
              <a:avLst/>
            </a:prstGeom>
            <a:solidFill>
              <a:srgbClr val="007F4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2</a:t>
              </a:r>
              <a:endParaRPr lang="ko-KR" altLang="en-US" sz="24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F72A35B-2711-C9D1-C411-5BE2FFA6C4C1}"/>
                </a:ext>
              </a:extLst>
            </p:cNvPr>
            <p:cNvSpPr txBox="1"/>
            <p:nvPr/>
          </p:nvSpPr>
          <p:spPr>
            <a:xfrm>
              <a:off x="788968" y="4884835"/>
              <a:ext cx="748605" cy="2295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b="1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관리자 선택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B7C56C4-FB5F-7334-4BDF-5A0109024588}"/>
                </a:ext>
              </a:extLst>
            </p:cNvPr>
            <p:cNvSpPr txBox="1"/>
            <p:nvPr/>
          </p:nvSpPr>
          <p:spPr>
            <a:xfrm>
              <a:off x="2893423" y="4884835"/>
              <a:ext cx="115929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b="1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비밀번호 입력</a:t>
              </a:r>
              <a:br>
                <a:rPr lang="en-US" altLang="ko-KR" sz="140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</a:br>
              <a:endParaRPr lang="en-US" altLang="ko-KR" sz="14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79E14A92-E66F-8CF6-2D9E-461625BC124C}"/>
                </a:ext>
              </a:extLst>
            </p:cNvPr>
            <p:cNvSpPr/>
            <p:nvPr/>
          </p:nvSpPr>
          <p:spPr>
            <a:xfrm>
              <a:off x="241978" y="2580053"/>
              <a:ext cx="1842584" cy="2269724"/>
            </a:xfrm>
            <a:prstGeom prst="roundRect">
              <a:avLst/>
            </a:prstGeom>
            <a:noFill/>
            <a:ln w="28575">
              <a:solidFill>
                <a:srgbClr val="007F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81DE5E3A-FF4B-5FC5-7433-81342729AA57}"/>
                </a:ext>
              </a:extLst>
            </p:cNvPr>
            <p:cNvSpPr/>
            <p:nvPr/>
          </p:nvSpPr>
          <p:spPr>
            <a:xfrm>
              <a:off x="47973" y="2450220"/>
              <a:ext cx="463043" cy="463043"/>
            </a:xfrm>
            <a:prstGeom prst="ellipse">
              <a:avLst/>
            </a:prstGeom>
            <a:solidFill>
              <a:srgbClr val="007F4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1</a:t>
              </a:r>
              <a:endParaRPr lang="ko-KR" altLang="en-US" sz="24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4FB61E39-8016-6A40-EE51-19853267927A}"/>
                </a:ext>
              </a:extLst>
            </p:cNvPr>
            <p:cNvSpPr/>
            <p:nvPr/>
          </p:nvSpPr>
          <p:spPr>
            <a:xfrm>
              <a:off x="1340869" y="2648755"/>
              <a:ext cx="414124" cy="164154"/>
            </a:xfrm>
            <a:prstGeom prst="roundRect">
              <a:avLst>
                <a:gd name="adj" fmla="val 11222"/>
              </a:avLst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사각형: 둥근 모서리 32">
              <a:extLst>
                <a:ext uri="{FF2B5EF4-FFF2-40B4-BE49-F238E27FC236}">
                  <a16:creationId xmlns:a16="http://schemas.microsoft.com/office/drawing/2014/main" id="{90E21229-F489-3063-CA8D-E6645D5651A7}"/>
                </a:ext>
              </a:extLst>
            </p:cNvPr>
            <p:cNvSpPr/>
            <p:nvPr/>
          </p:nvSpPr>
          <p:spPr>
            <a:xfrm>
              <a:off x="4861573" y="2580053"/>
              <a:ext cx="1842584" cy="2269724"/>
            </a:xfrm>
            <a:prstGeom prst="roundRect">
              <a:avLst/>
            </a:prstGeom>
            <a:noFill/>
            <a:ln w="28575">
              <a:solidFill>
                <a:srgbClr val="007F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85936CA2-EBF3-4C22-D7E9-6AE44E89EF0E}"/>
                </a:ext>
              </a:extLst>
            </p:cNvPr>
            <p:cNvSpPr/>
            <p:nvPr/>
          </p:nvSpPr>
          <p:spPr>
            <a:xfrm>
              <a:off x="4682270" y="2450222"/>
              <a:ext cx="463043" cy="463043"/>
            </a:xfrm>
            <a:prstGeom prst="ellipse">
              <a:avLst/>
            </a:prstGeom>
            <a:solidFill>
              <a:srgbClr val="007F4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3</a:t>
              </a:r>
              <a:endParaRPr lang="ko-KR" altLang="en-US" sz="24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C7100834-BDF3-1DB2-545B-55879C7FC345}"/>
                </a:ext>
              </a:extLst>
            </p:cNvPr>
            <p:cNvSpPr txBox="1"/>
            <p:nvPr/>
          </p:nvSpPr>
          <p:spPr>
            <a:xfrm>
              <a:off x="5690499" y="4884835"/>
              <a:ext cx="18473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br>
                <a:rPr lang="en-US" altLang="ko-KR" sz="140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</a:br>
              <a:endParaRPr lang="en-US" altLang="ko-KR" sz="14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0AA837F-BA9F-9FA5-BE77-79DE4FBCFAC8}"/>
                </a:ext>
              </a:extLst>
            </p:cNvPr>
            <p:cNvSpPr txBox="1"/>
            <p:nvPr/>
          </p:nvSpPr>
          <p:spPr>
            <a:xfrm>
              <a:off x="4645214" y="4884835"/>
              <a:ext cx="2319549" cy="6829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b="1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판매 제품 입력</a:t>
              </a:r>
              <a:r>
                <a:rPr lang="en-US" altLang="ko-KR" sz="1400" b="1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/</a:t>
              </a:r>
              <a:r>
                <a:rPr lang="ko-KR" altLang="en-US" sz="1400" b="1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함 열기 및 판매 제품 투입</a:t>
              </a:r>
              <a:br>
                <a:rPr lang="en-US" altLang="ko-KR" sz="1400" b="1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</a:br>
              <a:r>
                <a:rPr lang="en-US" altLang="ko-KR" sz="100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(* </a:t>
              </a:r>
              <a:r>
                <a:rPr lang="ko-KR" altLang="en-US" sz="100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판매 제품 내용 수정은 향후 추가 화면 제공</a:t>
              </a:r>
              <a:r>
                <a:rPr lang="en-US" altLang="ko-KR" sz="100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)</a:t>
              </a:r>
            </a:p>
            <a:p>
              <a:pPr algn="ctr"/>
              <a:br>
                <a:rPr lang="en-US" altLang="ko-KR" sz="140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</a:br>
              <a:endParaRPr lang="en-US" altLang="ko-KR" sz="14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676893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283FE0-AAE8-CD4E-F24D-DBA9E12EF4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안개, 스크린샷, 예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0BE7093-0995-92CE-07A1-239B9DBE22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brightnessContrast bright="-1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-1" b="85419"/>
          <a:stretch>
            <a:fillRect/>
          </a:stretch>
        </p:blipFill>
        <p:spPr>
          <a:xfrm>
            <a:off x="0" y="-1"/>
            <a:ext cx="9144000" cy="594566"/>
          </a:xfrm>
          <a:prstGeom prst="rect">
            <a:avLst/>
          </a:prstGeom>
        </p:spPr>
      </p:pic>
      <p:sp>
        <p:nvSpPr>
          <p:cNvPr id="10" name="Shape 64">
            <a:extLst>
              <a:ext uri="{FF2B5EF4-FFF2-40B4-BE49-F238E27FC236}">
                <a16:creationId xmlns:a16="http://schemas.microsoft.com/office/drawing/2014/main" id="{141555D9-D91A-FB9F-4429-21117B7A2737}"/>
              </a:ext>
            </a:extLst>
          </p:cNvPr>
          <p:cNvSpPr/>
          <p:nvPr/>
        </p:nvSpPr>
        <p:spPr>
          <a:xfrm>
            <a:off x="196820" y="-311637"/>
            <a:ext cx="4882676" cy="1202856"/>
          </a:xfrm>
          <a:prstGeom prst="roundRect">
            <a:avLst>
              <a:gd name="adj" fmla="val 0"/>
            </a:avLst>
          </a:prstGeom>
          <a:noFill/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:ma14="http://schemas.microsoft.com/office/mac/drawingml/2011/main" xmlns="" xmlns:lc="http://schemas.openxmlformats.org/drawingml/2006/lockedCanvas" val="1"/>
            </a:ext>
          </a:extLst>
        </p:spPr>
        <p:txBody>
          <a:bodyPr lIns="33677" tIns="33677" rIns="33677" bIns="33677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800" b="1">
                <a:solidFill>
                  <a:schemeClr val="bg1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무인 판매함 </a:t>
            </a:r>
            <a:r>
              <a:rPr lang="ko-KR" altLang="en-US" sz="2800" b="1">
                <a:solidFill>
                  <a:srgbClr val="FFC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키오스크 사용설명서</a:t>
            </a:r>
            <a:endParaRPr lang="ko-KR" altLang="en-US" sz="2800" b="1" dirty="0">
              <a:solidFill>
                <a:srgbClr val="FFC000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pic>
        <p:nvPicPr>
          <p:cNvPr id="6" name="그림 5" descr="그래픽, 폰트, 로고, 그래픽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37F6D52B-E9BD-7F06-763E-4EDC3ABE56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7684" y="22041"/>
            <a:ext cx="1567906" cy="535500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3AAED13D-32DF-E4BF-1D48-25C86E2A998D}"/>
              </a:ext>
            </a:extLst>
          </p:cNvPr>
          <p:cNvSpPr txBox="1"/>
          <p:nvPr/>
        </p:nvSpPr>
        <p:spPr>
          <a:xfrm>
            <a:off x="147615" y="609123"/>
            <a:ext cx="1284326" cy="52322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ko-KR" altLang="en-US" sz="2800" b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관 리 자</a:t>
            </a:r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347D23D-8C21-A4F5-CB20-9557CE5D6D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90299" y="4014690"/>
            <a:ext cx="1616998" cy="270445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grpSp>
        <p:nvGrpSpPr>
          <p:cNvPr id="31" name="그룹 30">
            <a:extLst>
              <a:ext uri="{FF2B5EF4-FFF2-40B4-BE49-F238E27FC236}">
                <a16:creationId xmlns:a16="http://schemas.microsoft.com/office/drawing/2014/main" id="{DC37EC1B-F220-74C7-0634-7AE8A10499A1}"/>
              </a:ext>
            </a:extLst>
          </p:cNvPr>
          <p:cNvGrpSpPr/>
          <p:nvPr/>
        </p:nvGrpSpPr>
        <p:grpSpPr>
          <a:xfrm>
            <a:off x="86626" y="1126134"/>
            <a:ext cx="8887346" cy="3517626"/>
            <a:chOff x="86626" y="1052513"/>
            <a:chExt cx="8887346" cy="3517626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03CF158B-9AC5-C5C6-0C2F-AE1D88E0AAF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125271" y="1215390"/>
              <a:ext cx="1305484" cy="2183441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510DB377-619B-4C14-1A20-4CB437725FF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843633" y="1215390"/>
              <a:ext cx="1293692" cy="2163717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9972DC61-B4E1-0820-DD29-98889693AC5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36876" y="1218335"/>
              <a:ext cx="1293692" cy="2163719"/>
            </a:xfrm>
            <a:prstGeom prst="rect">
              <a:avLst/>
            </a:prstGeom>
          </p:spPr>
        </p:pic>
        <p:sp>
          <p:nvSpPr>
            <p:cNvPr id="7" name="이등변 삼각형 6">
              <a:extLst>
                <a:ext uri="{FF2B5EF4-FFF2-40B4-BE49-F238E27FC236}">
                  <a16:creationId xmlns:a16="http://schemas.microsoft.com/office/drawing/2014/main" id="{12E79453-EDF5-A743-CD80-9D8BE1D48451}"/>
                </a:ext>
              </a:extLst>
            </p:cNvPr>
            <p:cNvSpPr/>
            <p:nvPr/>
          </p:nvSpPr>
          <p:spPr>
            <a:xfrm rot="5400000">
              <a:off x="1709883" y="2172990"/>
              <a:ext cx="1112912" cy="264918"/>
            </a:xfrm>
            <a:prstGeom prst="triangle">
              <a:avLst/>
            </a:prstGeom>
            <a:gradFill flip="none" rotWithShape="1">
              <a:gsLst>
                <a:gs pos="0">
                  <a:schemeClr val="tx2">
                    <a:lumMod val="75000"/>
                    <a:lumOff val="25000"/>
                    <a:tint val="66000"/>
                    <a:satMod val="160000"/>
                  </a:schemeClr>
                </a:gs>
                <a:gs pos="50000">
                  <a:schemeClr val="tx2">
                    <a:lumMod val="75000"/>
                    <a:lumOff val="25000"/>
                    <a:tint val="44500"/>
                    <a:satMod val="160000"/>
                  </a:schemeClr>
                </a:gs>
                <a:gs pos="100000">
                  <a:schemeClr val="tx2">
                    <a:lumMod val="75000"/>
                    <a:lumOff val="25000"/>
                    <a:tint val="23500"/>
                    <a:satMod val="16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AA6B83E2-6DAE-0920-EF4D-61DBE829F7C2}"/>
                </a:ext>
              </a:extLst>
            </p:cNvPr>
            <p:cNvSpPr/>
            <p:nvPr/>
          </p:nvSpPr>
          <p:spPr>
            <a:xfrm>
              <a:off x="2564733" y="1181014"/>
              <a:ext cx="1823674" cy="2246431"/>
            </a:xfrm>
            <a:prstGeom prst="roundRect">
              <a:avLst/>
            </a:prstGeom>
            <a:noFill/>
            <a:ln w="28575">
              <a:solidFill>
                <a:srgbClr val="007F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이등변 삼각형 17">
              <a:extLst>
                <a:ext uri="{FF2B5EF4-FFF2-40B4-BE49-F238E27FC236}">
                  <a16:creationId xmlns:a16="http://schemas.microsoft.com/office/drawing/2014/main" id="{0E4C0195-F387-B7D7-BAB6-B00B9E16ECED}"/>
                </a:ext>
              </a:extLst>
            </p:cNvPr>
            <p:cNvSpPr/>
            <p:nvPr/>
          </p:nvSpPr>
          <p:spPr>
            <a:xfrm rot="5400000">
              <a:off x="3996034" y="2172990"/>
              <a:ext cx="1112912" cy="264918"/>
            </a:xfrm>
            <a:prstGeom prst="triangle">
              <a:avLst/>
            </a:prstGeom>
            <a:gradFill flip="none" rotWithShape="1">
              <a:gsLst>
                <a:gs pos="0">
                  <a:schemeClr val="tx2">
                    <a:lumMod val="75000"/>
                    <a:lumOff val="25000"/>
                    <a:tint val="66000"/>
                    <a:satMod val="160000"/>
                  </a:schemeClr>
                </a:gs>
                <a:gs pos="50000">
                  <a:schemeClr val="tx2">
                    <a:lumMod val="75000"/>
                    <a:lumOff val="25000"/>
                    <a:tint val="44500"/>
                    <a:satMod val="160000"/>
                  </a:schemeClr>
                </a:gs>
                <a:gs pos="100000">
                  <a:schemeClr val="tx2">
                    <a:lumMod val="75000"/>
                    <a:lumOff val="25000"/>
                    <a:tint val="23500"/>
                    <a:satMod val="16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3354539A-21E0-68B3-2EDA-F5CD2D2B9580}"/>
                </a:ext>
              </a:extLst>
            </p:cNvPr>
            <p:cNvSpPr/>
            <p:nvPr/>
          </p:nvSpPr>
          <p:spPr>
            <a:xfrm>
              <a:off x="2375973" y="1052513"/>
              <a:ext cx="458291" cy="458291"/>
            </a:xfrm>
            <a:prstGeom prst="ellipse">
              <a:avLst/>
            </a:prstGeom>
            <a:solidFill>
              <a:srgbClr val="007F4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2</a:t>
              </a:r>
              <a:endParaRPr lang="ko-KR" altLang="en-US" sz="24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131D824-B138-7D21-495D-C6A7FED219EA}"/>
                </a:ext>
              </a:extLst>
            </p:cNvPr>
            <p:cNvSpPr txBox="1"/>
            <p:nvPr/>
          </p:nvSpPr>
          <p:spPr>
            <a:xfrm>
              <a:off x="820017" y="3462143"/>
              <a:ext cx="740922" cy="2271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b="1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관리자 선택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74A27B4-CE41-E35A-04F3-661D1C48952A}"/>
                </a:ext>
              </a:extLst>
            </p:cNvPr>
            <p:cNvSpPr txBox="1"/>
            <p:nvPr/>
          </p:nvSpPr>
          <p:spPr>
            <a:xfrm>
              <a:off x="2902873" y="3462143"/>
              <a:ext cx="1147396" cy="5178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b="1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비밀번호 입력</a:t>
              </a:r>
              <a:br>
                <a:rPr lang="en-US" altLang="ko-KR" sz="140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</a:br>
              <a:endParaRPr lang="en-US" altLang="ko-KR" sz="14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C9A0D8C9-D7A0-0321-908E-34C5ACAFC6E6}"/>
                </a:ext>
              </a:extLst>
            </p:cNvPr>
            <p:cNvSpPr/>
            <p:nvPr/>
          </p:nvSpPr>
          <p:spPr>
            <a:xfrm>
              <a:off x="278640" y="1181014"/>
              <a:ext cx="1823674" cy="2246431"/>
            </a:xfrm>
            <a:prstGeom prst="roundRect">
              <a:avLst/>
            </a:prstGeom>
            <a:noFill/>
            <a:ln w="28575">
              <a:solidFill>
                <a:srgbClr val="007F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97E5A24B-93CF-6A5C-4322-52C1F913ACED}"/>
                </a:ext>
              </a:extLst>
            </p:cNvPr>
            <p:cNvSpPr/>
            <p:nvPr/>
          </p:nvSpPr>
          <p:spPr>
            <a:xfrm>
              <a:off x="86626" y="1052513"/>
              <a:ext cx="458291" cy="458291"/>
            </a:xfrm>
            <a:prstGeom prst="ellipse">
              <a:avLst/>
            </a:prstGeom>
            <a:solidFill>
              <a:srgbClr val="007F4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1</a:t>
              </a:r>
              <a:endParaRPr lang="ko-KR" altLang="en-US" sz="24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F4EFE8EB-964B-9233-A5A7-A0249396CF88}"/>
                </a:ext>
              </a:extLst>
            </p:cNvPr>
            <p:cNvSpPr/>
            <p:nvPr/>
          </p:nvSpPr>
          <p:spPr>
            <a:xfrm>
              <a:off x="1366253" y="1249010"/>
              <a:ext cx="409874" cy="162470"/>
            </a:xfrm>
            <a:prstGeom prst="roundRect">
              <a:avLst>
                <a:gd name="adj" fmla="val 11222"/>
              </a:avLst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사각형: 둥근 모서리 32">
              <a:extLst>
                <a:ext uri="{FF2B5EF4-FFF2-40B4-BE49-F238E27FC236}">
                  <a16:creationId xmlns:a16="http://schemas.microsoft.com/office/drawing/2014/main" id="{41DB5BBA-B712-7AEE-C77D-F62766BC0764}"/>
                </a:ext>
              </a:extLst>
            </p:cNvPr>
            <p:cNvSpPr/>
            <p:nvPr/>
          </p:nvSpPr>
          <p:spPr>
            <a:xfrm>
              <a:off x="4850825" y="1181014"/>
              <a:ext cx="1823674" cy="2246431"/>
            </a:xfrm>
            <a:prstGeom prst="roundRect">
              <a:avLst/>
            </a:prstGeom>
            <a:noFill/>
            <a:ln w="28575">
              <a:solidFill>
                <a:srgbClr val="007F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246137A6-028C-60F2-55C9-892A58C5DC9A}"/>
                </a:ext>
              </a:extLst>
            </p:cNvPr>
            <p:cNvSpPr/>
            <p:nvPr/>
          </p:nvSpPr>
          <p:spPr>
            <a:xfrm>
              <a:off x="4673362" y="1052515"/>
              <a:ext cx="458291" cy="458291"/>
            </a:xfrm>
            <a:prstGeom prst="ellipse">
              <a:avLst/>
            </a:prstGeom>
            <a:solidFill>
              <a:srgbClr val="007F4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3</a:t>
              </a:r>
              <a:endParaRPr lang="ko-KR" altLang="en-US" sz="24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C466F6A-1C3F-6795-1EF2-CEFFBAA45488}"/>
                </a:ext>
              </a:extLst>
            </p:cNvPr>
            <p:cNvSpPr txBox="1"/>
            <p:nvPr/>
          </p:nvSpPr>
          <p:spPr>
            <a:xfrm>
              <a:off x="5671244" y="3462143"/>
              <a:ext cx="182835" cy="5178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br>
                <a:rPr lang="en-US" altLang="ko-KR" sz="140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</a:br>
              <a:endParaRPr lang="en-US" altLang="ko-KR" sz="14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9DF2517-CCFD-ACCA-FD08-4DBC9CB7B7EC}"/>
                </a:ext>
              </a:extLst>
            </p:cNvPr>
            <p:cNvSpPr txBox="1"/>
            <p:nvPr/>
          </p:nvSpPr>
          <p:spPr>
            <a:xfrm>
              <a:off x="7165894" y="3462143"/>
              <a:ext cx="1792478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b="1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판매 제품 수량 입력 및 </a:t>
              </a:r>
              <a:endParaRPr lang="en-US" altLang="ko-KR" sz="1400" b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  <a:p>
              <a:pPr algn="ctr"/>
              <a:r>
                <a:rPr lang="ko-KR" altLang="en-US" sz="1400" b="1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판매 제품 투입</a:t>
              </a:r>
              <a:br>
                <a:rPr lang="en-US" altLang="ko-KR" sz="1400" b="1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</a:br>
              <a:endParaRPr lang="en-US" altLang="ko-KR" sz="10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  <a:p>
              <a:pPr algn="ctr"/>
              <a:br>
                <a:rPr lang="en-US" altLang="ko-KR" sz="140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</a:br>
              <a:endParaRPr lang="en-US" altLang="ko-KR" sz="14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4BC54598-9942-CBEB-F969-578471F214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406282" y="1215390"/>
              <a:ext cx="1311703" cy="2193843"/>
            </a:xfrm>
            <a:prstGeom prst="rect">
              <a:avLst/>
            </a:prstGeom>
          </p:spPr>
        </p:pic>
        <p:sp>
          <p:nvSpPr>
            <p:cNvPr id="22" name="이등변 삼각형 21">
              <a:extLst>
                <a:ext uri="{FF2B5EF4-FFF2-40B4-BE49-F238E27FC236}">
                  <a16:creationId xmlns:a16="http://schemas.microsoft.com/office/drawing/2014/main" id="{AF10FCD9-7D9B-7C93-6E67-A45BE1F2C1E6}"/>
                </a:ext>
              </a:extLst>
            </p:cNvPr>
            <p:cNvSpPr/>
            <p:nvPr/>
          </p:nvSpPr>
          <p:spPr>
            <a:xfrm rot="5400000">
              <a:off x="6295507" y="2172990"/>
              <a:ext cx="1112912" cy="264918"/>
            </a:xfrm>
            <a:prstGeom prst="triangle">
              <a:avLst/>
            </a:prstGeom>
            <a:gradFill flip="none" rotWithShape="1">
              <a:gsLst>
                <a:gs pos="0">
                  <a:schemeClr val="tx2">
                    <a:lumMod val="75000"/>
                    <a:lumOff val="25000"/>
                    <a:tint val="66000"/>
                    <a:satMod val="160000"/>
                  </a:schemeClr>
                </a:gs>
                <a:gs pos="50000">
                  <a:schemeClr val="tx2">
                    <a:lumMod val="75000"/>
                    <a:lumOff val="25000"/>
                    <a:tint val="44500"/>
                    <a:satMod val="160000"/>
                  </a:schemeClr>
                </a:gs>
                <a:gs pos="100000">
                  <a:schemeClr val="tx2">
                    <a:lumMod val="75000"/>
                    <a:lumOff val="25000"/>
                    <a:tint val="23500"/>
                    <a:satMod val="16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33C13017-C00E-1526-66DD-40C8D4717496}"/>
                </a:ext>
              </a:extLst>
            </p:cNvPr>
            <p:cNvSpPr/>
            <p:nvPr/>
          </p:nvSpPr>
          <p:spPr>
            <a:xfrm>
              <a:off x="7150298" y="1181014"/>
              <a:ext cx="1823674" cy="2246431"/>
            </a:xfrm>
            <a:prstGeom prst="roundRect">
              <a:avLst/>
            </a:prstGeom>
            <a:noFill/>
            <a:ln w="28575">
              <a:solidFill>
                <a:srgbClr val="007F4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03E3E7CA-7952-B065-7D3D-F0F92BFF2CF0}"/>
                </a:ext>
              </a:extLst>
            </p:cNvPr>
            <p:cNvSpPr/>
            <p:nvPr/>
          </p:nvSpPr>
          <p:spPr>
            <a:xfrm>
              <a:off x="6972834" y="1052515"/>
              <a:ext cx="458291" cy="458291"/>
            </a:xfrm>
            <a:prstGeom prst="ellipse">
              <a:avLst/>
            </a:prstGeom>
            <a:solidFill>
              <a:srgbClr val="007F4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4</a:t>
              </a:r>
              <a:endParaRPr lang="ko-KR" altLang="en-US" sz="2400" b="1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66DE26A-C5D4-3B09-CD28-0EC2D345EB6F}"/>
                </a:ext>
              </a:extLst>
            </p:cNvPr>
            <p:cNvSpPr txBox="1"/>
            <p:nvPr/>
          </p:nvSpPr>
          <p:spPr>
            <a:xfrm>
              <a:off x="5416252" y="3462143"/>
              <a:ext cx="692818" cy="8925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b="1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함 열기</a:t>
              </a:r>
              <a:br>
                <a:rPr lang="en-US" altLang="ko-KR" sz="1400" b="1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</a:br>
              <a:endParaRPr lang="en-US" altLang="ko-KR" sz="10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  <a:p>
              <a:pPr algn="ctr"/>
              <a:br>
                <a:rPr lang="en-US" altLang="ko-KR" sz="140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</a:br>
              <a:endParaRPr lang="en-US" altLang="ko-KR" sz="14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3D2B3E9D-0B16-0E16-D609-09CEB6AC1836}"/>
              </a:ext>
            </a:extLst>
          </p:cNvPr>
          <p:cNvSpPr txBox="1"/>
          <p:nvPr/>
        </p:nvSpPr>
        <p:spPr>
          <a:xfrm>
            <a:off x="3324603" y="5196334"/>
            <a:ext cx="1553630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b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판매 제품 수정 화면</a:t>
            </a:r>
            <a:br>
              <a:rPr lang="en-US" altLang="ko-KR" sz="1400" b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endParaRPr lang="en-US" altLang="ko-KR" sz="100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algn="ctr"/>
            <a:br>
              <a:rPr lang="en-US" altLang="ko-KR" sz="140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endParaRPr lang="en-US" altLang="ko-KR" sz="140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72317738"/>
      </p:ext>
    </p:extLst>
  </p:cSld>
  <p:clrMapOvr>
    <a:masterClrMapping/>
  </p:clrMapOvr>
</p:sld>
</file>

<file path=ppt/theme/theme1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2802</TotalTime>
  <Words>111</Words>
  <Application>Microsoft Office PowerPoint</Application>
  <PresentationFormat>화면 슬라이드 쇼(4:3)</PresentationFormat>
  <Paragraphs>40</Paragraphs>
  <Slides>3</Slides>
  <Notes>3</Notes>
  <HiddenSlides>0</HiddenSlides>
  <MMClips>0</MMClips>
  <ScaleCrop>false</ScaleCrop>
  <HeadingPairs>
    <vt:vector size="8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0</vt:i4>
      </vt:variant>
      <vt:variant>
        <vt:lpstr>슬라이드 제목</vt:lpstr>
      </vt:variant>
      <vt:variant>
        <vt:i4>3</vt:i4>
      </vt:variant>
    </vt:vector>
  </HeadingPairs>
  <TitlesOfParts>
    <vt:vector size="9" baseType="lpstr">
      <vt:lpstr>Pretendard</vt:lpstr>
      <vt:lpstr>Pretendard Light</vt:lpstr>
      <vt:lpstr>맑은 고딕</vt:lpstr>
      <vt:lpstr>Arial</vt:lpstr>
      <vt:lpstr>Symbol</vt:lpstr>
      <vt:lpstr>디자인 사용자 지정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전 재흥</dc:creator>
  <cp:lastModifiedBy>전 재흥</cp:lastModifiedBy>
  <cp:revision>181</cp:revision>
  <cp:lastPrinted>2025-08-12T00:45:10Z</cp:lastPrinted>
  <dcterms:created xsi:type="dcterms:W3CDTF">2025-05-29T00:08:39Z</dcterms:created>
  <dcterms:modified xsi:type="dcterms:W3CDTF">2025-08-12T04:26:42Z</dcterms:modified>
</cp:coreProperties>
</file>